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CC5443-40D3-4B2E-89A9-4A1E267CDA9B}">
  <a:tblStyle styleId="{64CC5443-40D3-4B2E-89A9-4A1E267CDA9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9B5185F-EFC8-47A0-9CD5-0229854BCA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a987942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fa9879427f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a987942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fa9879427f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baca8188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baca818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baca81880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0baca8188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baca81880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baca8188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861eca9d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f861eca9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a98794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fa9879427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baca8188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0baca818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baca8188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baca818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baca81880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baca8188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-Radar outputs data using a type-length-value encoding scheme. Per frame (single set of data), a packet is sent which always consists of a 40-byte frame header, and a variable number of TLV’s depending on what was detected. Within the TLV’s exists data such as X, Y, Z, doppler, range, number of points, and elevation.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a9879427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fa9879427f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baca8188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baca8188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vYeRwa0vFtR7Z1ZNXVrdFxbO-Janc6R3/view" TargetMode="External"/><Relationship Id="rId4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EzED5F0XdJHZWR_dguH1jdnfkhFKZR9M/view" TargetMode="External"/><Relationship Id="rId4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58150" y="3900275"/>
            <a:ext cx="69489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Virtual Computer Mouse using mmWave Radar (TI):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Oscar Chavez Araiza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Greyson Heath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Daniel Lu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Zane Meikle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5458200" y="277101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ECEN 403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</a:t>
            </a:r>
            <a:endParaRPr/>
          </a:p>
        </p:txBody>
      </p:sp>
      <p:graphicFrame>
        <p:nvGraphicFramePr>
          <p:cNvPr id="177" name="Google Shape;177;p24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{64CC5443-40D3-4B2E-89A9-4A1E267CDA9B}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13.5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&lt;10&gt; Point cloud modeling and demo code for positioning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Sponsor Meetings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Problems: Radar demo point cloud issues, scope of project changing.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Ongoing: Improve code rely on future demo data of the radar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24"/>
          <p:cNvSpPr txBox="1"/>
          <p:nvPr/>
        </p:nvSpPr>
        <p:spPr>
          <a:xfrm>
            <a:off x="767650" y="3948350"/>
            <a:ext cx="7772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50" y="4001851"/>
            <a:ext cx="5764176" cy="21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369" y="4001850"/>
            <a:ext cx="2497174" cy="246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graphicFrame>
        <p:nvGraphicFramePr>
          <p:cNvPr id="186" name="Google Shape;186;p25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{64CC5443-40D3-4B2E-89A9-4A1E267CDA9B}</a:tableStyleId>
              </a:tblPr>
              <a:tblGrid>
                <a:gridCol w="3886200"/>
                <a:gridCol w="3886200"/>
              </a:tblGrid>
              <a:tr h="904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&lt;14.5&gt; hours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85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&lt;3&gt; Subsystem Introduction Project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&lt;5&gt; </a:t>
                      </a:r>
                      <a:r>
                        <a:rPr lang="en-US" sz="1800"/>
                        <a:t>initial</a:t>
                      </a:r>
                      <a:r>
                        <a:rPr lang="en-US" sz="1800"/>
                        <a:t> Python code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&lt;3.5&gt; meetings discussing issues with project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&lt;3&gt; working on connecting Matlab to Python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Problems: Matlab won’t communicate with Python while running a script, so we must move entirely to Python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Ongoing Progress: Currently working on getting two python scripts to run in </a:t>
                      </a:r>
                      <a:r>
                        <a:rPr lang="en-US" sz="1800"/>
                        <a:t>parallel</a:t>
                      </a:r>
                      <a:r>
                        <a:rPr lang="en-US" sz="1800"/>
                        <a:t> to have one send test data to the initial Python code to validate it is functioning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Mapping Initial Python Code 1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32777"/>
            <a:ext cx="8839202" cy="405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Input Mapping Initial Python Code 2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2902"/>
            <a:ext cx="8839199" cy="414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Mapping Connecting Matlab and Python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457200" y="2049274"/>
            <a:ext cx="8229600" cy="98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700"/>
              <a:t>Python Code:                       Matlab Code:</a:t>
            </a:r>
            <a:endParaRPr b="1" sz="27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50" y="2786450"/>
            <a:ext cx="4273675" cy="23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850" y="2786450"/>
            <a:ext cx="4118375" cy="27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</a:t>
            </a:r>
            <a:r>
              <a:rPr lang="en-US"/>
              <a:t> Plan Gantt Chart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02677"/>
            <a:ext cx="8839204" cy="3249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457200" y="8860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18" name="Google Shape;218;p30"/>
          <p:cNvGraphicFramePr/>
          <p:nvPr/>
        </p:nvGraphicFramePr>
        <p:xfrm>
          <a:off x="280050" y="168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{D9B5185F-EFC8-47A0-9CD5-0229854BCA71}</a:tableStyleId>
              </a:tblPr>
              <a:tblGrid>
                <a:gridCol w="2145975"/>
                <a:gridCol w="2145975"/>
                <a:gridCol w="2145975"/>
                <a:gridCol w="21459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78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Movement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can be moved to all corners of the screen by the program.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Actions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be able to right click and left click.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Plots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shape of the gesture should be represented correctly by the plots. 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Hands Positions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position of the hand must be correct according to the axis of radar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Gesture Recognition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recognize the users hand gestures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Recognition Accuracy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correctly identify and categorize hand gestures at least 90% of the time.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Functional Radar System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IWR6843AOPEVMs, and MMWAVEICBOOSTs all properly communicate with the computer and transmit data.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Data Decoding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python script accurately decodes the TLV data seen from both radars.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Angle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radars can capture gestures and pointer positions within a 90 degree range up to 1.5 feet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Size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will recognize gestures regardless of hand size.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Description: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2049275"/>
            <a:ext cx="4327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Solution proposal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687876"/>
            <a:ext cx="3929925" cy="21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1522" l="0" r="0" t="1512"/>
          <a:stretch/>
        </p:blipFill>
        <p:spPr>
          <a:xfrm>
            <a:off x="582163" y="1797283"/>
            <a:ext cx="7979671" cy="470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Chirp Config / Collect Data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/>
          </a:p>
        </p:txBody>
      </p:sp>
      <p:graphicFrame>
        <p:nvGraphicFramePr>
          <p:cNvPr id="121" name="Google Shape;121;p18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{64CC5443-40D3-4B2E-89A9-4A1E267CDA9B}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17.5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 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&lt;10&gt; Point-cloud and ML Gesture Demo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&lt;4&gt; UART Data Output and Understanding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&lt;3.5&gt; Sponsor Meetings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Problems: Radar demo connectivity issues, scope of project changing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Ongoing progress: Making the two radars work in parallel with </a:t>
                      </a:r>
                      <a:r>
                        <a:rPr lang="en-US" sz="1800"/>
                        <a:t>separate</a:t>
                      </a:r>
                      <a:r>
                        <a:rPr lang="en-US" sz="1800"/>
                        <a:t> programs, collecting and organizing live data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2" name="Google Shape;122;p18"/>
          <p:cNvGrpSpPr/>
          <p:nvPr/>
        </p:nvGrpSpPr>
        <p:grpSpPr>
          <a:xfrm>
            <a:off x="95250" y="4431750"/>
            <a:ext cx="3799451" cy="2121449"/>
            <a:chOff x="2972075" y="4517475"/>
            <a:chExt cx="3799451" cy="2121449"/>
          </a:xfrm>
        </p:grpSpPr>
        <p:pic>
          <p:nvPicPr>
            <p:cNvPr id="123" name="Google Shape;12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00375" y="45174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972075" y="45174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526" y="4466063"/>
            <a:ext cx="2067675" cy="226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4700" y="4977300"/>
            <a:ext cx="2543925" cy="12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Point-Cloud Modified Chirp Demo </a:t>
            </a:r>
            <a:endParaRPr/>
          </a:p>
        </p:txBody>
      </p:sp>
      <p:pic>
        <p:nvPicPr>
          <p:cNvPr id="132" name="Google Shape;132;p19" title="Point Cloud No Audi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88" y="1795727"/>
            <a:ext cx="4700323" cy="470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with ML Demo</a:t>
            </a:r>
            <a:endParaRPr/>
          </a:p>
        </p:txBody>
      </p:sp>
      <p:pic>
        <p:nvPicPr>
          <p:cNvPr id="138" name="Google Shape;138;p20" title="ML Gesture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50" y="1852877"/>
            <a:ext cx="8114907" cy="47003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UART Data Output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1852877"/>
            <a:ext cx="672465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7496175" y="171450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7496175" y="21907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7496175" y="25717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496175" y="297180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7496175" y="3419475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496175" y="38671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7496175" y="4243125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5066777"/>
            <a:ext cx="59436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Chavez Araiza</a:t>
            </a:r>
            <a:endParaRPr/>
          </a:p>
        </p:txBody>
      </p:sp>
      <p:graphicFrame>
        <p:nvGraphicFramePr>
          <p:cNvPr id="158" name="Google Shape;158;p22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{64CC5443-40D3-4B2E-89A9-4A1E267CDA9B}</a:tableStyleId>
              </a:tblPr>
              <a:tblGrid>
                <a:gridCol w="3886200"/>
                <a:gridCol w="3886200"/>
              </a:tblGrid>
              <a:tr h="103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17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Meeting with advisor - Ended in redefining the project to account for low resolution. (new range of about a foot)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&lt;6&gt; Reviewing viability of project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&lt;5&gt; Looking for a suitable model to train for project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&lt;2&gt; Feature extraction research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&lt;0.5&gt; Re-defining </a:t>
                      </a:r>
                      <a:r>
                        <a:rPr lang="en-US" sz="1800"/>
                        <a:t>usable</a:t>
                      </a:r>
                      <a:r>
                        <a:rPr lang="en-US" sz="1800"/>
                        <a:t> gestures/no to almost no movement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Problems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Second-guessing the functional range of our project.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Data points were too </a:t>
                      </a:r>
                      <a:r>
                        <a:rPr lang="en-US" sz="1800"/>
                        <a:t>scarce</a:t>
                      </a:r>
                      <a:r>
                        <a:rPr lang="en-US" sz="1800"/>
                        <a:t> to confidently predict gestures.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Scope</a:t>
                      </a:r>
                      <a:r>
                        <a:rPr lang="en-US" sz="1800"/>
                        <a:t> of the project changed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No-</a:t>
                      </a:r>
                      <a:r>
                        <a:rPr lang="en-US" sz="1800"/>
                        <a:t>measurable</a:t>
                      </a:r>
                      <a:r>
                        <a:rPr lang="en-US" sz="1800"/>
                        <a:t> progress due to lack of data.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On-going progress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Obtaining data to retrain model for a lower amount of gestures.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Recognition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457200" y="2049275"/>
            <a:ext cx="415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1 (L-Clk)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Shine Gesture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18800"/>
            <a:ext cx="2686828" cy="18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668" y="3044955"/>
            <a:ext cx="1389050" cy="20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825" y="3874500"/>
            <a:ext cx="538849" cy="53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4748875" y="2049263"/>
            <a:ext cx="415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2 (R-Clk)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Push Gesture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575" y="33188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957075" y="3305825"/>
            <a:ext cx="1871151" cy="21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709100" y="4097125"/>
            <a:ext cx="538849" cy="53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